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581" r:id="rId2"/>
    <p:sldId id="672" r:id="rId3"/>
    <p:sldId id="681" r:id="rId4"/>
    <p:sldId id="691" r:id="rId5"/>
    <p:sldId id="692" r:id="rId6"/>
    <p:sldId id="693" r:id="rId7"/>
    <p:sldId id="677" r:id="rId8"/>
    <p:sldId id="695" r:id="rId9"/>
    <p:sldId id="698" r:id="rId10"/>
    <p:sldId id="696" r:id="rId11"/>
    <p:sldId id="697" r:id="rId12"/>
    <p:sldId id="699" r:id="rId13"/>
    <p:sldId id="700" r:id="rId1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 autoAdjust="0"/>
    <p:restoredTop sz="73204" autoAdjust="0"/>
  </p:normalViewPr>
  <p:slideViewPr>
    <p:cSldViewPr>
      <p:cViewPr varScale="1">
        <p:scale>
          <a:sx n="103" d="100"/>
          <a:sy n="103" d="100"/>
        </p:scale>
        <p:origin x="1936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52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2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61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17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6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3:7-35</a:t>
            </a: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4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14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he appointed twelve (whom he also named apostles) so that they might be with him and he might send them out to preach </a:t>
            </a:r>
            <a:r>
              <a:rPr lang="en-AU" sz="2800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have authority to cast out demons</a:t>
            </a:r>
            <a:r>
              <a:rPr lang="en-AU" sz="280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  </a:t>
            </a:r>
            <a:endParaRPr lang="en-GB" sz="2800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cannot remain neutral:  Am I a disciple of Jesus, or do I reject Jesus?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Until those who are being drawn to Jesus become disciples, they’re on the outside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 popular with the crowds, while He gives what they want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wants disciples who will make Him known to the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Those who are on the inside   /   Those who are on 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28" y="160226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</a:t>
            </a:r>
            <a:r>
              <a:rPr lang="en-US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called to Him, those whom He desired, and they came to Him.</a:t>
            </a:r>
            <a:endParaRPr lang="en-AU" sz="2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34" y="1921396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Prepared for mission by being with Jesus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72" y="2315661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14 </a:t>
            </a:r>
            <a:r>
              <a:rPr lang="en-AU" sz="2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he appointed twelve </a:t>
            </a:r>
            <a:r>
              <a:rPr lang="en-AU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.... </a:t>
            </a:r>
            <a:r>
              <a:rPr lang="en-AU" sz="2000" b="1" u="sng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so that they might be with him</a:t>
            </a:r>
            <a:r>
              <a:rPr lang="en-AU" sz="2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AU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....</a:t>
            </a:r>
            <a:endParaRPr lang="en-AU" sz="2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49" y="2628952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greatest blessing we could receive, is to be with the Lord Jesus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spiritually dry, remember the blessing to be with Jesus, and just be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While we are closest to Jesus, He does His greatest work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calls those who will be close to Him.  He calls </a:t>
            </a:r>
            <a:r>
              <a:rPr lang="en-US" sz="2000" b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all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‘types’ to be His disciples.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69" y="3859727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may be surprised at those who remain on </a:t>
            </a:r>
            <a:r>
              <a:rPr lang="en-US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4" y="4153644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Even those we love and our families may hinder us from the mission of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Idolatry of family is often seen as a virtue.  It is actually a flaw.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7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31 </a:t>
            </a:r>
            <a:r>
              <a:rPr lang="en-AU" sz="28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his mother and his brothers came, and standing outside they sent to him and called him.  </a:t>
            </a:r>
            <a:r>
              <a:rPr lang="en-AU" sz="28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32 </a:t>
            </a:r>
            <a:r>
              <a:rPr lang="en-AU" sz="28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a crowd was sitting around him, and they said to him, “Your mother and your brothers are outside, seeking you.”  </a:t>
            </a:r>
            <a:endParaRPr lang="en-AU" sz="2800" dirty="0" smtClean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800" b="1" baseline="30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33</a:t>
            </a:r>
            <a:r>
              <a:rPr lang="en-AU" sz="28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AU" sz="28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he answered them, “Who are my mother and my brothers?”  </a:t>
            </a:r>
            <a:r>
              <a:rPr lang="en-AU" sz="28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34 </a:t>
            </a:r>
            <a:r>
              <a:rPr lang="en-AU" sz="28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looking about at those who sat around him, he said, “Here are my mother and my brothers!  </a:t>
            </a:r>
            <a:r>
              <a:rPr lang="en-AU" sz="28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35 </a:t>
            </a:r>
            <a:r>
              <a:rPr lang="en-AU" sz="28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For whoever does the will of God, he is my brother and sister and mother.” </a:t>
            </a:r>
            <a:endParaRPr lang="en-GB" sz="2700" dirty="0">
              <a:solidFill>
                <a:srgbClr val="FFFF00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cannot remain neutral:  Am I a disciple of Jesus, or do I reject Jesus?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Until those who are being drawn to Jesus become disciples, they’re on the outside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 popular with the crowds, while He gives what they want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wants disciples who will make Him known to the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Those who are on the inside   /   Those who are on 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28" y="160226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</a:t>
            </a:r>
            <a:r>
              <a:rPr lang="en-US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called to Him, those whom He desired, and they came to Him.</a:t>
            </a:r>
            <a:endParaRPr lang="en-AU" sz="2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34" y="1921396"/>
            <a:ext cx="9121651" cy="4001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Prepared for mission by being with Jesus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403" y="2261038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14 </a:t>
            </a:r>
            <a:r>
              <a:rPr lang="en-AU" sz="2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he appointed twelve </a:t>
            </a:r>
            <a:r>
              <a:rPr lang="en-AU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.... </a:t>
            </a:r>
            <a:r>
              <a:rPr lang="en-AU" sz="2000" b="1" u="sng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so that they might be with him</a:t>
            </a:r>
            <a:r>
              <a:rPr lang="en-AU" sz="2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AU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....</a:t>
            </a:r>
            <a:endParaRPr lang="en-AU" sz="2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80" y="2574329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greatest blessing we could receive, is to be with the Lord Jesus Christ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When spiritually dry, remember the blessing to be with Jesus, and just be with Him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While we are closest to Jesus, He does His greatest work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calls those who will be close to Him.  He calls </a:t>
            </a:r>
            <a:r>
              <a:rPr lang="en-US" sz="2000" b="1" u="sng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all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‘types’ to be His disciples.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00" y="3805104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may be surprised at those who remain on </a:t>
            </a:r>
            <a:r>
              <a:rPr lang="en-US" sz="20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75" y="409902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Even those we love and our families may hinder us from the mission of God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Idolatry of family is often seen as a virtue.  It is actually a flaw.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75" y="4747093"/>
            <a:ext cx="9133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radical call of Jesus to discipleship – throw off every restraint, to do God’s will.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5035125"/>
            <a:ext cx="7649626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 I one of the crowd on the outside looking in? </a:t>
            </a:r>
            <a:b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Or am I in the presence of Jesus?</a:t>
            </a:r>
            <a:endParaRPr lang="en-US" sz="2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4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4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Jesus withdrew with his disciples to the sea, and a great crowd followed, from Galilee and Judea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Jerusalem and 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Idumea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 and from beyond the Jordan and from around Tyre and Sidon.  When the great crowd heard all that he was doing, they came to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told his disciples to have a boat ready for him because of the crowd, lest they crush him,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he had healed many, so that all who had diseases pressed around him to touch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whenever the unclean spirits saw him, they fell down before him and cried out, “You are the Son of God.”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strictly ordered them not to make him known.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4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went up on the mountain and called to him those whom he desired, and they came to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appointed twelve (whom he also named apostles) so that they might be with him and he might send them out to preach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have authority to cast out demons.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He appointed the twelve:  Simon (to whom he gave the name Peter);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James the son of Zebedee and John the brother of James (to whom he gave the name 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Boanerges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, that is, Sons of Thunder);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Andrew, and Philip, and Bartholomew, and Matthew, and Thomas, and James the son of 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Alphaeus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, and Thaddaeus, and Simon the Zealot,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Judas Iscariot, who betrayed him.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14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Then he went home, and the crowd gathered again, so that they could not even eat.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when his family heard it, they went out to seize him, for they were saying, “He is out of his mind.”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2800" b="1" dirty="0" smtClean="0">
              <a:solidFill>
                <a:schemeClr val="bg1"/>
              </a:solidFill>
              <a:latin typeface="Times New Roman" charset="0"/>
              <a:ea typeface="Arial" charset="0"/>
              <a:cs typeface="Times New Roman" charset="0"/>
            </a:endParaRPr>
          </a:p>
          <a:p>
            <a:r>
              <a:rPr lang="en-AU" sz="2800" b="1" baseline="30000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22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the scribes who came down from Jerusalem were saying, “He is possessed by </a:t>
            </a:r>
            <a:r>
              <a:rPr lang="en-AU" sz="2800" dirty="0" err="1">
                <a:solidFill>
                  <a:schemeClr val="bg1"/>
                </a:solidFill>
                <a:latin typeface="Times New Roman" charset="0"/>
                <a:ea typeface="Arial" charset="0"/>
              </a:rPr>
              <a:t>Beelzebul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,” and “by the prince of demons he casts out the demons.”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23 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he called them to him and said to them in parables, “How can Satan cast out Satan?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24 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If a kingdom is divided against itself, that kingdom cannot stand.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if a house is divided against itself, that house will not be able to stand.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And if Satan has risen up against himself and is divided, he cannot stand, but is coming to an end.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27 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But no one can enter a strong man’s house and plunder his goods, unless he first binds the strong man.  Then indeed he may plunder his house. </a:t>
            </a:r>
            <a:endParaRPr lang="en-GB" sz="2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2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 </a:t>
            </a:r>
            <a:endParaRPr lang="en-GB" sz="22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28 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“Truly, I say to you, all sins will be forgiven the children of man, and whatever blasphemies they utter,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but whoever blasphemes against the Holy Spirit never has forgiveness, but is guilty of an eternal sin” — </a:t>
            </a:r>
            <a:r>
              <a:rPr lang="en-AU" sz="26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30 </a:t>
            </a:r>
            <a:r>
              <a:rPr lang="en-AU" sz="26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they were saying, “He has an unclean spirit.”</a:t>
            </a:r>
            <a:r>
              <a:rPr lang="en-GB" sz="2600" dirty="0">
                <a:solidFill>
                  <a:schemeClr val="bg1"/>
                </a:solidFill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31 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his mother and his brothers came, and standing outside they sent to him and called him.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a crowd was sitting around him, and they said to him, “Your mother and your brothers are outside, seeking you.”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he answered them, “Who are my mother and my brothers?”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34 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And looking about at those who sat around him, he said, “Here are my mother and my brothers!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35 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For whoever does the will of God, he is my brother and sister and mother.” </a:t>
            </a:r>
            <a:endParaRPr lang="en-GB" sz="27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cannot remain neutral:  Am I a disciple of Jesus, or do I reject Jesus?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Until those who are being drawn to Jesus become disciples, they’re on the outside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Those who are on the inside   /   Those who are on 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6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 of Isra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4139952" cy="564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5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84666"/>
            <a:ext cx="9121651" cy="132343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We cannot remain neutral:  Am I a disciple of Jesus, or do I reject Jesus?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Until those who are being drawn to Jesus become disciples, they’re on the outside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 popular with the crowds, while He gives what they want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wants disciples who will make Him known to the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Those who are on the inside   /   Those who are on the outside</a:t>
            </a:r>
            <a:endParaRPr lang="en-AU" sz="20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28" y="1602260"/>
            <a:ext cx="892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</a:t>
            </a:r>
            <a:r>
              <a:rPr lang="en-US" sz="2000" dirty="0" smtClean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 called to Him, those whom He desired, and they came to Him.</a:t>
            </a:r>
            <a:endParaRPr lang="en-AU" sz="2000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66148</TotalTime>
  <Words>580</Words>
  <Application>Microsoft Macintosh PowerPoint</Application>
  <PresentationFormat>On-screen Show (16:10)</PresentationFormat>
  <Paragraphs>63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1160</cp:revision>
  <cp:lastPrinted>2018-11-02T08:02:53Z</cp:lastPrinted>
  <dcterms:created xsi:type="dcterms:W3CDTF">2016-11-04T06:28:01Z</dcterms:created>
  <dcterms:modified xsi:type="dcterms:W3CDTF">2018-11-04T03:14:51Z</dcterms:modified>
</cp:coreProperties>
</file>